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699DC-0CCC-4657-A781-D8F948EB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EFF627-8747-40A1-B91B-84E2F985FF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FDC08-7607-4E6D-B55A-7672BD40A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56A1B-C192-46EE-9DA5-F9CE7E4EE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0E3B3-FE71-46C2-9090-113882A1D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97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0D437-459E-4FE9-94DF-69B8610B9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5A481-B54C-4B14-9D09-8EFEC92DDF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0F390-DFE4-4B7C-B124-FADAC5818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F927F-1DEC-49DE-B8F6-0EB95EED5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DA72E-207C-45A3-936D-2248280FD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73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9BCC33-305C-48EE-AE71-62D148E30E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F67A48-DA56-4EB3-89BB-ADB7652BC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33850-2E1F-4570-B807-3E4D9799F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2E7F9-63E5-4757-AFDA-4FD7857E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E4A80-4BAE-4C0A-BE94-240F8DF7A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23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BE679-FC80-42E6-93CA-4D6EA8868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1AE44-CDE3-4EA0-86DD-E29F1DC9B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6D6AE-D49F-4A3D-AECF-3AE6B64C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B42CD-43E2-4F2C-B108-D4A3E950F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F46C7-8FDA-4AB8-A5D5-C4D785239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17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42687-A1E7-4DAA-92CE-8931052E4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EE053-0C71-4786-B8DC-59BFD5E34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1E1C4-FFF7-4F8F-B8E4-57B551F7B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95AEC-E8C0-4FC1-B30C-1806C5826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62EDA-B56D-4EF4-85B3-E3E76604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61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E644C-016C-44C4-B834-F262C8701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4916D-4227-4839-ABF4-D9BC8AE0A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583E3-A036-46AA-BB59-E7230F30D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16B529-39F0-4BD2-AC61-A49A8F521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C5B58-D77C-49A2-B6B5-10870A54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20759-B9F0-4CB3-AD76-47995BA9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64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FA54-3B3A-4010-BC3C-53168EEBE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F6DF8-1929-438E-8485-34382D3BA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D7DA03-87F5-4EBC-BDA5-5B3A2A3A5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FE4AAB-4184-48F2-A573-9597B17FC7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19DC5A-A02E-43A9-AABF-32BEBCF134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FFF65D-172B-48F5-A867-2E506488C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3B33FB-86AA-4127-B2EA-CD06D2340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8BC33A-E335-4FF5-B37F-7354BD0EF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02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392EC-065C-40A5-9808-1E184495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9BBA43-9047-4E1B-8CDC-E6E3D41D7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5F5CA4-6D99-457D-A329-ED3267E9A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7B9716-7967-47CD-8E3F-87EE87B51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82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9FD480-5FBF-44A0-B933-8B43B21B7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8CD3D8-EA5B-40F1-8435-5F1AC287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CA43D-5850-44D3-9EF0-8E14E0B0F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86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D0BD8-ADFE-46D6-ADDB-061D7814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E3878-5A65-48E5-B51E-D3F0A84A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CFBE6-0C93-4637-9F6D-40D392809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62D041-9601-4C9E-B129-77F566886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5CA3C7-7CA2-415E-A32A-97DA8AB23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543B49-C5A2-4C24-8EB5-A5AA5BEB8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81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C7807-5C31-4C79-8EA0-2C021830F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A19973-C2A3-4540-A0F9-8519B43C2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B375A7-604A-4C36-B210-F50AE3054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24013-D190-4ED2-ACCC-E057AC471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4F74F-AC62-4852-999B-896993BA1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DC9867-5696-45F9-A6E1-B9B8A59BD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85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FC1546-CBA2-43B7-92D4-594BAB107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CE33A-67ED-43A1-A01F-80068066D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09BBB-B182-4A42-95AD-217A0CE96D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6104E-AC3C-489B-89E8-0E0733B19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F627C-DEFA-46F7-87B2-ECA983B45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2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7C489B-6FCE-4740-AE36-F0BC33161E5C}"/>
              </a:ext>
            </a:extLst>
          </p:cNvPr>
          <p:cNvSpPr txBox="1"/>
          <p:nvPr/>
        </p:nvSpPr>
        <p:spPr>
          <a:xfrm>
            <a:off x="139745" y="481748"/>
            <a:ext cx="88645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HOW TO VIEW INCOMING DRIVER/DISPATCHES/MANIFESTS</a:t>
            </a:r>
          </a:p>
          <a:p>
            <a:pPr algn="ctr"/>
            <a:endParaRPr lang="en-US" sz="4800" dirty="0"/>
          </a:p>
        </p:txBody>
      </p:sp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033A4F8F-4141-4E78-9481-18C3A08341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" y="2137529"/>
            <a:ext cx="91440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7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9</Words>
  <Application>Microsoft Office PowerPoint</Application>
  <PresentationFormat>On-screen Show (4:3)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Rodriguez</dc:creator>
  <cp:lastModifiedBy>Josh Rodriguez</cp:lastModifiedBy>
  <cp:revision>3</cp:revision>
  <dcterms:created xsi:type="dcterms:W3CDTF">2021-06-09T17:22:38Z</dcterms:created>
  <dcterms:modified xsi:type="dcterms:W3CDTF">2021-06-11T02:55:29Z</dcterms:modified>
</cp:coreProperties>
</file>