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DF546-FEAD-149A-83E6-F305A0AD9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13FF2E-4178-D779-52E0-B0B727216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BDCA6-1DD4-D2E2-4D47-AFF366999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DF17-96A1-4296-BF72-5F06F9F76438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449DD-DDE8-8C66-4EB6-700413D5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48C1D-4F80-3FD6-FAA1-988ECA795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313D-91CF-40FF-B870-A83D22A7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1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381B7-797A-E45E-748D-0BC05BB4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AC41C-4237-C44B-715C-41CDA5F89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89392-4AF6-52A5-B11D-E0D71118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DF17-96A1-4296-BF72-5F06F9F76438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970E4-2D15-B07D-2FD2-195E13BCC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333D0-5A41-662C-3E4B-B07DB7139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313D-91CF-40FF-B870-A83D22A7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6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083267-F5D8-708B-23FA-996765E6C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68B34C-7177-182C-8C8C-05BDA7F1D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54F91-999F-0472-2491-8B3F6CBDB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DF17-96A1-4296-BF72-5F06F9F76438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89676-499B-3728-B220-05D9E57E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71851-7C69-53E3-FDBB-4437B61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313D-91CF-40FF-B870-A83D22A7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3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0AF6B-BEDB-8E09-70DA-C95C20C2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0606A-92D3-1897-DAE3-0ADA4B8E0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70075-FC8A-308B-736E-163139227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DF17-96A1-4296-BF72-5F06F9F76438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3FDF3-A3B1-9722-35E5-008E564F4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B6702-0A68-7C4D-FE5C-D0B20220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313D-91CF-40FF-B870-A83D22A7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6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5AA2C-FF61-A5C0-5421-53FB9234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7D4E9-3139-BA1F-96F9-FB4651F7E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0F669-4322-9828-B70A-B98497248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DF17-96A1-4296-BF72-5F06F9F76438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6F1F4-D527-FA0D-D2B9-C47D4D23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027FE-617B-AC2F-F09A-1315F9F0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313D-91CF-40FF-B870-A83D22A7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3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F1F25-8050-D226-8DAA-0DAC3F7D1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93A84-C6D9-5D33-273D-CDC9B057E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5734C2-6663-0C6A-F3EB-88AF8B121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6AD7A-FF76-8566-76B5-ACC8F5BF7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DF17-96A1-4296-BF72-5F06F9F76438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0F779-7CD3-94E8-9785-7EC8D8E5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A3539-7CD7-9B72-176E-E5309F38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313D-91CF-40FF-B870-A83D22A7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41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66339-1773-52AB-0D8A-ED732FCD7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AC6FA-F3DE-C0CF-EFA6-E0D1620A6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372F6-7306-9E71-9805-F95949296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84272C-A570-F8B5-1ABC-9C66CA91C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D1AF22-8FB7-4E1C-BA06-BE444505C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19A86B-6F15-2291-CCAD-EE2A932BC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DF17-96A1-4296-BF72-5F06F9F76438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6F6CE5-FE43-BD5E-360D-99E41587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27132-049B-5101-19AB-D5BE2713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313D-91CF-40FF-B870-A83D22A7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6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6EF90-A97F-038A-BF1D-88DD4AB0E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B027D-3464-F5B9-5EB3-53D909EAB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DF17-96A1-4296-BF72-5F06F9F76438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370661-DC12-0FE1-D9F6-865514BD8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A5C52-91A9-D104-0E24-1254D76DA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313D-91CF-40FF-B870-A83D22A7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7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692D3-B743-F41E-8BC2-128F41B2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DF17-96A1-4296-BF72-5F06F9F76438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E493C5-C15B-909F-5942-11733894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1DDC9-008A-5237-674A-5AB41731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313D-91CF-40FF-B870-A83D22A7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3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86386-3047-6C3F-BDCE-350F4227F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920A1-D584-6302-0204-1B07151C1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3EE5A-7088-7C7D-C748-729BE3CA9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5702B-D09E-2BB9-F43A-25CA7AD8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DF17-96A1-4296-BF72-5F06F9F76438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01758-F439-854D-ADD7-55446A94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D33DD-9558-A01F-FF9D-C2916017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313D-91CF-40FF-B870-A83D22A7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6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953A-73EA-05EB-C99B-0E12BE8DB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4C78C6-D3BC-2440-E978-328F241BE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AD2B7-DEC5-8C23-6034-F47BAF662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692A6-442E-1F20-696E-2605B354A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DF17-96A1-4296-BF72-5F06F9F76438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665D6-C887-94BA-1356-0BDC01C68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BC448-F673-4510-B221-9539CBF1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313D-91CF-40FF-B870-A83D22A7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32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E6158B-BD29-4280-76EF-DD10172F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E766C-0057-364A-A469-0CC6CF712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8DDB5-3BA0-048D-8DCE-FD74C0C2A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DDF17-96A1-4296-BF72-5F06F9F76438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9BBDC-613F-1DA1-39B6-7A180F9A8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0DB27-395E-0189-0F5A-FD9825B7D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3313D-91CF-40FF-B870-A83D22A7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6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52790-DADF-560D-5FA1-A894AE8DC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1090"/>
            <a:ext cx="10515599" cy="932688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HOW TO UPDATE PCS AND WEIGHT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DDE1F571-55B4-1B98-C229-DADD3F6DF3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875899"/>
            <a:ext cx="10515599" cy="4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7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51"/>
    </mc:Choice>
    <mc:Fallback>
      <p:transition spd="slow" advTm="88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HOW TO UPDATE PCS AND WEIGHT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UPDATE PCS AND WEIGHT</dc:title>
  <dc:creator>Scott Favela</dc:creator>
  <cp:lastModifiedBy>Scott Favela</cp:lastModifiedBy>
  <cp:revision>1</cp:revision>
  <dcterms:created xsi:type="dcterms:W3CDTF">2022-12-30T20:04:29Z</dcterms:created>
  <dcterms:modified xsi:type="dcterms:W3CDTF">2022-12-30T22:03:37Z</dcterms:modified>
</cp:coreProperties>
</file>