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6" y="904973"/>
            <a:ext cx="88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TO VIEW/PRINT MISSING D/R REPORT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FE908CE7-EB0A-408A-BFA0-A857F3642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74633"/>
            <a:ext cx="91440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10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3</cp:revision>
  <dcterms:created xsi:type="dcterms:W3CDTF">2021-06-09T17:22:38Z</dcterms:created>
  <dcterms:modified xsi:type="dcterms:W3CDTF">2021-06-11T03:10:08Z</dcterms:modified>
</cp:coreProperties>
</file>