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</a:t>
            </a:r>
            <a:r>
              <a:rPr lang="en-US" sz="4800"/>
              <a:t>TO RUN MISSING BOL IMAGE REPORT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C7091AC-EB66-46F2-97CF-F5029FFEA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474633"/>
            <a:ext cx="914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7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2021-06-11T03:06:51Z</dcterms:modified>
</cp:coreProperties>
</file>