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6" y="904973"/>
            <a:ext cx="88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</a:t>
            </a:r>
            <a:r>
              <a:rPr lang="en-US" sz="4800"/>
              <a:t>TO ENTER POD/DELIVERY INFO</a:t>
            </a: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9DBE0D3B-58ED-4130-B428-3A71C5EEA5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89803"/>
            <a:ext cx="9144000" cy="38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7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3</cp:revision>
  <dcterms:created xsi:type="dcterms:W3CDTF">2021-06-09T17:22:38Z</dcterms:created>
  <dcterms:modified xsi:type="dcterms:W3CDTF">2021-06-11T01:17:34Z</dcterms:modified>
</cp:coreProperties>
</file>