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904973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CREATE </a:t>
            </a:r>
            <a:r>
              <a:rPr lang="en-US" sz="4800"/>
              <a:t>A QUOTE W/ ZIP CODES ONLY</a:t>
            </a:r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7649D613-1DC1-45EA-B8B0-C9C611607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364181"/>
            <a:ext cx="9144000" cy="38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10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4</cp:revision>
  <dcterms:created xsi:type="dcterms:W3CDTF">2021-06-09T17:22:38Z</dcterms:created>
  <dcterms:modified xsi:type="dcterms:W3CDTF">2021-06-11T00:16:45Z</dcterms:modified>
</cp:coreProperties>
</file>