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5" y="508280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CREATE A LINEHAUL/DISPATCH#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EF8C639D-2714-445D-B09A-89F3716B8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077940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8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3</cp:revision>
  <dcterms:created xsi:type="dcterms:W3CDTF">2021-06-09T17:22:38Z</dcterms:created>
  <dcterms:modified xsi:type="dcterms:W3CDTF">2021-06-11T02:30:51Z</dcterms:modified>
</cp:coreProperties>
</file>