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904973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BRING UP A DOWN PRINTER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DCFCBB1B-18B5-4688-8361-479E85E231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689803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7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3</cp:revision>
  <dcterms:created xsi:type="dcterms:W3CDTF">2021-06-09T17:22:38Z</dcterms:created>
  <dcterms:modified xsi:type="dcterms:W3CDTF">2021-06-11T00:54:12Z</dcterms:modified>
</cp:coreProperties>
</file>