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5" y="50828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HOW TO ASSIGN A PICKUP TO A DRIVER</a:t>
            </a:r>
            <a:endParaRPr lang="en-US" sz="4800" dirty="0"/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A7325F52-DEF5-481E-A160-E93C1945A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207794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8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2021-06-11T00:52:10Z</dcterms:modified>
</cp:coreProperties>
</file>