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DEA40-9788-6F86-0CFC-7A3C05475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7230F-CA97-0A5A-0444-409FD08D4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86FDF-FEBA-B7D0-6310-15C28E33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B7C21-91D5-ED1F-73BF-92E8787A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59535-C978-DF91-CAFE-69B16692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5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D79E9-B8E4-8601-84A2-69F976B9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A3956-AFF8-C446-8674-60B783078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61D94-E3CA-FAF5-7433-FE527C69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10AEF-09F4-DD5F-6DBC-563ED9963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554D4-B652-53EE-632E-9172A9D3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DDFBF5-852F-F882-21D7-4A467B1DB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0206B-1E9F-CC01-A426-FBF17D658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2417C-F316-995C-09FD-D2FA42C5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EACCE-319E-7F09-3BB3-495506F0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0DCEB-F856-5C38-5FA1-82050C92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B4CE-B8BE-679A-03B3-2AF2388C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9EDAD-E262-A947-6E57-9CBFC22B1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7D746-C3F2-EB00-B254-04E53641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4407C-99A2-963E-7AD9-BED7787B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EA8D-A622-3C55-16E5-D50B409C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F0D5-6A6E-C124-1BA3-C58CB110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B1E94-0F8F-1962-D71C-07BA4ACC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36AA0-5FEC-5FC4-8F70-2397B5A4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8B4F-DE52-5C43-E442-75EEE4F5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9EFE2-37F4-50DD-D63A-759A7D70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2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9CFE-838A-695F-A7A0-D2833B2A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CD37E-D051-6EC8-CAD0-1F298DBC9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E9AF2-2354-822C-FBDF-387081644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5FAA5-499D-4BD7-53BB-689857BD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A63F8-89B2-C369-66AD-DABD3284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41DEC-F23A-1BF7-1201-CB2DD379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5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DFB8-BE4F-BFB5-1E28-2AC15906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325F1-E0DD-2A63-8235-14665A427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9B962-456E-2FEA-F9BB-092EE8CEB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24C65-45F1-3D8E-182D-890ACC4F2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7BC4C-D8F1-6A0A-7F31-3F7BE3B3F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03285B-D1B5-A88A-0633-209189C7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454349-1D1B-BE48-5D1C-FF61B07E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F8CF76-1A19-3CA9-D1FE-F72B4E38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9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CD748-4B88-3601-C12C-EE8339C0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AEACCB-F313-B96B-D11E-618269FD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D3453-E04E-AFCE-07EA-566931DC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8EC93-DA78-C16A-3F4E-743D78B4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10C82F-1B93-A645-5F06-B37524FF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96D15-AD5B-E2A4-97EE-EE2D1365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1C091-C175-2588-4DFD-0348080F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7B85-87DD-F3E5-E16A-F5EFCC78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71B8B-04DC-46FB-1E0E-4DA4B9F05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7C976-FB9D-12D5-224C-D1D21E2C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B4CEE-5039-CC9C-6CEE-1209D165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4C51D-34C6-FC89-93BC-F589791F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EC485-CD45-E938-1372-6262F939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8FFC-EC70-1E79-0D50-9AB8AAA1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6254-2D91-4471-0E19-225BB6F15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F7FF0-8139-F86A-04DB-756221DBC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07BB1-AD47-3BD5-5265-CFA7EAA9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86196-4CE0-3E03-2DB7-4833F320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5B2C6-84D0-C610-5763-1CC53EE8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5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907CC-1DED-2656-7775-2413E1C9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D44E7-4733-4429-AD3D-56BEF01B7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B633C-0DC0-FE20-640E-9C11EE590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11C85-8E57-4C76-BA0A-A0587DBE4A9E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74BCB-0CB1-386D-ECD3-5F3E38A7D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9E6CF-FDF2-06F9-D045-95D030243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B8678-FB73-4837-868A-4D611E13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6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99375-DC81-B007-F951-4811C65CA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HOW TO ARRIVE A LOCAL DRIVER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1A30FAE-235C-D43A-D7B4-F288C00B1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96" y="1223778"/>
            <a:ext cx="11794603" cy="51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3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557"/>
    </mc:Choice>
    <mc:Fallback>
      <p:transition spd="slow" advTm="22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HOW TO ARRIVE A LOCAL DRIVER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ARRIVE A LOCAL DRIVER</dc:title>
  <dc:creator>Scott Favela</dc:creator>
  <cp:lastModifiedBy>Scott Favela</cp:lastModifiedBy>
  <cp:revision>1</cp:revision>
  <dcterms:created xsi:type="dcterms:W3CDTF">2022-12-27T17:22:40Z</dcterms:created>
  <dcterms:modified xsi:type="dcterms:W3CDTF">2022-12-27T18:00:27Z</dcterms:modified>
</cp:coreProperties>
</file>