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6" y="398740"/>
            <a:ext cx="88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TO ARRIVE AN INBOUND MANIFEST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F7EF495-D0F5-454B-A4E6-52F2420A9B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968400"/>
            <a:ext cx="9144000" cy="38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6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3</cp:revision>
  <dcterms:created xsi:type="dcterms:W3CDTF">2021-06-09T17:22:38Z</dcterms:created>
  <dcterms:modified xsi:type="dcterms:W3CDTF">2021-06-11T02:43:11Z</dcterms:modified>
</cp:coreProperties>
</file>