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5" y="508280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APPROVE/DISPATCH A QUOTE #</a:t>
            </a: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73FC12C4-E5CE-4655-8637-92D5F737A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77940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8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4</cp:revision>
  <dcterms:created xsi:type="dcterms:W3CDTF">2021-06-09T17:22:38Z</dcterms:created>
  <dcterms:modified xsi:type="dcterms:W3CDTF">2021-06-11T00:28:10Z</dcterms:modified>
</cp:coreProperties>
</file>