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5" y="508280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ADD AN ADDITIONAL  LEG ON A DISPATCH#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64D7F25-6C70-4CDC-B76E-DB8625769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2077940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10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2</cp:revision>
  <dcterms:created xsi:type="dcterms:W3CDTF">2021-06-09T17:22:38Z</dcterms:created>
  <dcterms:modified xsi:type="dcterms:W3CDTF">2021-06-11T02:36:29Z</dcterms:modified>
</cp:coreProperties>
</file>