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C6311-D45D-7F65-E6C2-2AB53AB25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132AF2-160E-C26C-6E61-B9BAA4AD4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8E851-216E-5A31-4B58-E25520C9E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7214-4A87-4719-89D3-8EBF4BA9B2E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9F68E-554A-316F-FE8B-0B3C0305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0F30E-0AAD-13A7-CD0E-D64B1561F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B7824-9591-46FF-85AC-4C48F6FA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97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218C1-9198-3B97-50D5-2BAAC1B2E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82B9CE-B5AF-EAF0-00F9-3059C1E8C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AD0DD-EFCE-4A47-0318-697093E44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7214-4A87-4719-89D3-8EBF4BA9B2E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33229-1611-150F-0C3A-11242048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BAA7E-EF18-101E-FBA8-AA9C3258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B7824-9591-46FF-85AC-4C48F6FA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7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BEF7BF-CF8F-4798-0EAE-3C2BF34D67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EC81E-ACC5-F387-4093-1C0F3CFBA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C2130-A917-D0D9-5F0C-C3B8E2B2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7214-4A87-4719-89D3-8EBF4BA9B2E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9A793-0370-4CC8-D9AB-6C2DA6B9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A6EC8-8A84-E0EF-BEC7-C9E536769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B7824-9591-46FF-85AC-4C48F6FA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23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44A2-6A7B-4EF8-FC47-DEB49CCD4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67C34-187A-76DC-8351-7F24FEA39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20A85-5A0E-DEA5-E426-D3EA1F1C1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7214-4A87-4719-89D3-8EBF4BA9B2E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15F2E-796F-1FA6-1EB4-BE8DA3DC8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B366C-F668-9EF2-5E1F-54DE587D9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B7824-9591-46FF-85AC-4C48F6FA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9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5F89F-823D-3B07-D3E7-CF9F7547F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4A3B4-AF7D-2F2F-B130-81C203144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D8F3A-4C8F-675F-6DEB-763813739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7214-4A87-4719-89D3-8EBF4BA9B2E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1C3FB-904E-6718-F9E0-D4E45D19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EE8B7-C123-356D-F0BE-5A4C9D03E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B7824-9591-46FF-85AC-4C48F6FA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85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57F81-3034-7C84-1204-D162A462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C4A63-454E-1BDC-7B8D-2929AF3F26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2F5E0C-1480-78C9-1845-932A6B84A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0F630-52D0-538C-7A11-F232B8686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7214-4A87-4719-89D3-8EBF4BA9B2E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21464-10D0-7037-FDD0-184B700FF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64DAE-06BB-7286-D82F-FFA2CFCE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B7824-9591-46FF-85AC-4C48F6FA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94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A038E-9F7F-41E7-E12C-4A2DA3C5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1EEBE-BEB6-AA53-2DCA-E20694EA4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583AF-A6DC-DE27-D0CF-0446B122C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9A34E0-01A7-18D3-CA72-A51583C83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A6CD81-F227-2D8F-204A-F8EA7CB7E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1F3761-C57B-06D6-FF08-B7046D2D8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7214-4A87-4719-89D3-8EBF4BA9B2E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FD627E-204D-617F-35B6-40AD2C62D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64234C-B840-E0B4-F771-87564B03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B7824-9591-46FF-85AC-4C48F6FA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6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2DD50-C8DA-CB22-50C9-B0CC5D938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E6F01-3792-519B-48BC-0BCEC730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7214-4A87-4719-89D3-8EBF4BA9B2E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0A3EA-58E8-9824-B7DC-1D80A095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2CBE6-C133-AE08-5CFE-97C42CC7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B7824-9591-46FF-85AC-4C48F6FA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035C87-E161-188C-DB6D-CC00AE73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7214-4A87-4719-89D3-8EBF4BA9B2E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CDE5C-18E2-95F0-F780-35DFD32B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4E5C-1C6D-26FC-A228-836BAD92C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B7824-9591-46FF-85AC-4C48F6FA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16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2661-7785-E9EB-3DA4-946D5C5E8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5FE59-0A21-64BD-B706-9592097D4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652E0-E157-87FD-50D3-9EFB98526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723F8-172D-4DB6-4054-A8C1E2DC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7214-4A87-4719-89D3-8EBF4BA9B2E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61A67-7540-7DDF-D655-59B0441B8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7DA4C-FAF4-1BA3-3959-A1E5585F4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B7824-9591-46FF-85AC-4C48F6FA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DEC4D-BAC4-6BEF-09FA-E01087438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53C0D2-23C5-A1F0-A093-DD46EEA41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92EDF-67BB-F7C1-1F78-649255A06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ADB6D-492B-CEB2-9AFB-62E8C9F1E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17214-4A87-4719-89D3-8EBF4BA9B2E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34384-92C1-E3DF-E699-CD3CEEF71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AFED2-0947-67BF-B79C-4B1B1881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B7824-9591-46FF-85AC-4C48F6FA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75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1C358E-C7FE-0CFB-5B80-C4D52A3BB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19BC8-D5E8-20C2-0FDA-8CDCEDDEA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2FB05-7495-DCF4-A694-10F491ECC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17214-4A87-4719-89D3-8EBF4BA9B2ED}" type="datetimeFigureOut">
              <a:rPr lang="en-US" smtClean="0"/>
              <a:t>12/27/2022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9342F-70CA-E674-776C-7E30169E7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401C0-8887-14E9-7410-2EBE5E78F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B7824-9591-46FF-85AC-4C48F6FA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2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FA9A-BC49-6ABD-E39E-844C9FF92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91090"/>
            <a:ext cx="10515599" cy="932688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CREATING AN ACCOUNT CODE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A3DB4903-D670-42EF-1366-8394B27E7A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919" y="1223778"/>
            <a:ext cx="11597833" cy="505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79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18"/>
    </mc:Choice>
    <mc:Fallback>
      <p:transition spd="slow" advTm="102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CREATING AN ACCOUNT CODE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AN ACCOUNT CODE</dc:title>
  <dc:creator>Scott Favela</dc:creator>
  <cp:lastModifiedBy>Scott Favela</cp:lastModifiedBy>
  <cp:revision>1</cp:revision>
  <dcterms:created xsi:type="dcterms:W3CDTF">2022-12-27T18:32:08Z</dcterms:created>
  <dcterms:modified xsi:type="dcterms:W3CDTF">2022-12-27T19:33:06Z</dcterms:modified>
</cp:coreProperties>
</file>