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BDB6C-90D9-69FA-5201-953B4536C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E1F6D-6365-6F27-8948-2CF9D287A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A37C0-E2C8-D148-3D49-22070399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6546-8158-402B-B3E8-0420356F812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F9423-D57F-21A9-6CCF-5B3CD325E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370AE-EF81-8AEC-2726-906F85F83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EF63-9027-4001-81F4-D44CAA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4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1EF4F-AFE4-1A6F-B743-68F2E57AD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3925D-1A28-71CF-8C63-5E3525492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FC84A-B195-012E-7055-D608F846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6546-8158-402B-B3E8-0420356F812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A2173-508D-9088-CA5B-9570E3AD9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5FF14-6AFC-2B3C-96E7-927207D62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EF63-9027-4001-81F4-D44CAA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3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A14150-C8D4-A7AD-25C2-12ECBBED9A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1DA598-0AAE-E3BC-874E-74BA37737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EB410-3DAE-E1B7-22A1-9CED78C4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6546-8158-402B-B3E8-0420356F812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54A99-142A-B01B-3E0C-968BA3934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06CDC-D71B-FFEE-61A6-114B53C0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EF63-9027-4001-81F4-D44CAA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73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4A6A0-A0FF-7A1F-7A45-36A2184CB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57004-E49D-F935-16DA-8754567F1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3B0A2-666E-3D42-0266-A4D930D7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6546-8158-402B-B3E8-0420356F812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EE1AA-D326-41AB-70B9-F19F2E2C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95D7D-B94B-0922-BFA2-B93FCCAF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EF63-9027-4001-81F4-D44CAA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5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E50C1-4C38-0B3E-85BF-CDD85B92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95D02-0920-13E9-127D-1857462ED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954C9-855C-9170-86F3-DE6EB9152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6546-8158-402B-B3E8-0420356F812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22F4D-2101-0359-0B82-8B3A770BA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0EF8E-209D-38D7-97B7-58591149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EF63-9027-4001-81F4-D44CAA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65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07961-21D1-5714-AE26-B75685E65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1C031-6DD6-35F2-24E6-D069CD1DF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06C32-0C9C-C5EE-4C76-E649A4B1A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CC58E-804B-12DC-F212-4C7096D86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6546-8158-402B-B3E8-0420356F812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4419B-F7B1-1A65-FE1C-CC41D4B1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E5619-B600-5FA1-E0B1-D75B8BDD6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EF63-9027-4001-81F4-D44CAA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5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ADEC-2879-0D8D-0783-8057A466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C01BD-8B2E-EA9D-2569-8E9845822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B6E18-436E-CF04-86E2-5F2444197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9AB388-7802-4F8E-2098-400402284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86CCD5-BFCD-6F2F-3BF0-94E2646720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AD90D7-3B1F-2EFD-9F76-1CCA7D169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6546-8158-402B-B3E8-0420356F812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CF0949-598C-84C6-27E6-DB6DF939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D94067-211C-A639-A902-B9E42E76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EF63-9027-4001-81F4-D44CAA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32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ED46D-8DF4-4D2F-599D-65F84FEB2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EECFE-85FF-1E8A-8375-0CAC0E5B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6546-8158-402B-B3E8-0420356F812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04DD8-B2FD-DD78-4464-81AEE162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75AFE-4B67-BCA3-AD32-852BBAD6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EF63-9027-4001-81F4-D44CAA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7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9CB43-DD97-1DDE-B4C6-BF60B8F88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6546-8158-402B-B3E8-0420356F812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2DF171-0C4B-880F-B7F1-8FA0367BF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EF968-3CAE-16F5-38BB-22CCBC14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EF63-9027-4001-81F4-D44CAA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2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1A53B-DC8C-1916-E4C6-836F3DD54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F4F2F-3D79-8FA1-37DC-E98AA0A45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F84EB5-2840-7116-874E-5300EBD93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6C6C3-570C-C408-22BA-70A70F79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6546-8158-402B-B3E8-0420356F812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86E06-4E45-8FD2-322A-A4A9C34B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649AD-49AC-7489-9240-E386E199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EF63-9027-4001-81F4-D44CAA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52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A113-DA9A-2582-50C0-1D24CA950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0333F1-E7A1-0335-1077-6BD22BCF4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46354-D335-1DD9-5814-9101A1E7C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D0DFF-A026-649F-D65E-97F0173E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16546-8158-402B-B3E8-0420356F812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AAC5C-433D-A920-EE74-27B15B091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EB4D0-44BE-9DD9-267A-3E180ABD8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EF63-9027-4001-81F4-D44CAA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8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55B788-0611-7FBA-BE3B-D60717D0C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6C343-84AB-D35A-C51B-7501238E8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98CB8-D913-F083-A6CF-BDA8C39F98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16546-8158-402B-B3E8-0420356F812C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ED5C0-FBDB-D09F-8922-23BE87311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BF95B-EAB6-18E5-8C99-63A2942B2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9EF63-9027-4001-81F4-D44CAAD4E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8ADB1-4000-7E6E-B51B-8D5754D6C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1090"/>
            <a:ext cx="10515599" cy="932688"/>
          </a:xfrm>
        </p:spPr>
        <p:txBody>
          <a:bodyPr>
            <a:normAutofit/>
          </a:bodyPr>
          <a:lstStyle/>
          <a:p>
            <a:pPr algn="l"/>
            <a:r>
              <a:rPr lang="en-US" sz="5000"/>
              <a:t>ACORDEX DISPATCH COMMUNICATIONS 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4CA4A04E-72C5-AAEF-F7E2-3125993752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263" y="1134320"/>
            <a:ext cx="11262167" cy="51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3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62"/>
    </mc:Choice>
    <mc:Fallback>
      <p:transition spd="slow" advTm="245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ACORDEX DISPATCH COMMUNICATIONS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ACORDEX DISPATCH COMMUNICATIONS </dc:title>
  <dc:creator>Scott Favela</dc:creator>
  <cp:lastModifiedBy>Scott Favela</cp:lastModifiedBy>
  <cp:revision>1</cp:revision>
  <dcterms:created xsi:type="dcterms:W3CDTF">2022-12-27T16:42:42Z</dcterms:created>
  <dcterms:modified xsi:type="dcterms:W3CDTF">2022-12-27T17:22:29Z</dcterms:modified>
</cp:coreProperties>
</file>